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6" r:id="rId9"/>
    <p:sldId id="262" r:id="rId10"/>
    <p:sldId id="267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6106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348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4126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6933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26127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5783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9378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8489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6525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8880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2319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E1C39761-6D8E-451C-B251-DC21E2ED2DC2}" type="datetimeFigureOut">
              <a:rPr lang="zh-TW" altLang="en-US" smtClean="0"/>
              <a:t>2019/2/13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D2E2AABD-9D9B-43FA-B3B4-CF81E2ABEC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3472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1VjxvrXGEHk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DFF51-0A85-4584-9E32-D3CDBFDDD5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2718" y="2204525"/>
            <a:ext cx="9326563" cy="1638300"/>
          </a:xfrm>
        </p:spPr>
        <p:txBody>
          <a:bodyPr>
            <a:normAutofit fontScale="90000"/>
          </a:bodyPr>
          <a:lstStyle/>
          <a:p>
            <a:r>
              <a:rPr lang="en-US" altLang="zh-TW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Cephalopod Camouflage</a:t>
            </a:r>
            <a:b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Colorization Project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C086B4-5C1B-4D41-A52B-682CEA1859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98093"/>
            <a:ext cx="9144000" cy="1309255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Chicago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Ping-Jung Liu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Adviser: Professor Rick Stevens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825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44DC220-BAEC-4D25-9D2C-376FBFBF7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/>
          <a:lstStyle/>
          <a:p>
            <a:pPr algn="ctr"/>
            <a:r>
              <a:rPr lang="en-US" altLang="zh-TW" dirty="0"/>
              <a:t>Super pixel + Luminance</a:t>
            </a:r>
            <a:endParaRPr lang="zh-TW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F462C1-7979-4DA5-82F6-F4ACF4ACC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848" y="2595776"/>
            <a:ext cx="3618083" cy="3608648"/>
          </a:xfrm>
          <a:prstGeom prst="rect">
            <a:avLst/>
          </a:prstGeom>
        </p:spPr>
      </p:pic>
      <p:pic>
        <p:nvPicPr>
          <p:cNvPr id="8" name="Picture 7" descr="A picture containing photo, wall&#10;&#10;Description automatically generated">
            <a:extLst>
              <a:ext uri="{FF2B5EF4-FFF2-40B4-BE49-F238E27FC236}">
                <a16:creationId xmlns:a16="http://schemas.microsoft.com/office/drawing/2014/main" id="{D8950B81-ED43-49DE-B214-BA162F8625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58" y="2595776"/>
            <a:ext cx="3643704" cy="363381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D0E77C3-E331-412A-AE80-B5CC8D50E650}"/>
              </a:ext>
            </a:extLst>
          </p:cNvPr>
          <p:cNvSpPr txBox="1">
            <a:spLocks/>
          </p:cNvSpPr>
          <p:nvPr/>
        </p:nvSpPr>
        <p:spPr>
          <a:xfrm>
            <a:off x="934432" y="1929625"/>
            <a:ext cx="2623357" cy="52946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Wingdings" pitchFamily="2" charset="2"/>
              <a:buNone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 Pixel Color</a:t>
            </a: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4DA0B2-6A6D-40C1-A22C-2F218FA2D8D7}"/>
              </a:ext>
            </a:extLst>
          </p:cNvPr>
          <p:cNvSpPr txBox="1">
            <a:spLocks/>
          </p:cNvSpPr>
          <p:nvPr/>
        </p:nvSpPr>
        <p:spPr>
          <a:xfrm>
            <a:off x="8634210" y="1929625"/>
            <a:ext cx="2623357" cy="52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Wingdings" pitchFamily="2" charset="2"/>
              <a:buNone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</a:t>
            </a: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CCB3F7E-B04C-4FA4-88F7-9E5E37A9C8A2}"/>
              </a:ext>
            </a:extLst>
          </p:cNvPr>
          <p:cNvSpPr txBox="1">
            <a:spLocks/>
          </p:cNvSpPr>
          <p:nvPr/>
        </p:nvSpPr>
        <p:spPr>
          <a:xfrm>
            <a:off x="4273106" y="1929625"/>
            <a:ext cx="3643704" cy="529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Wingdings" pitchFamily="2" charset="2"/>
              <a:buNone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 Pixel + Luminance</a:t>
            </a:r>
            <a:endParaRPr lang="zh-TW" alt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stone building&#10;&#10;Description automatically generated">
            <a:extLst>
              <a:ext uri="{FF2B5EF4-FFF2-40B4-BE49-F238E27FC236}">
                <a16:creationId xmlns:a16="http://schemas.microsoft.com/office/drawing/2014/main" id="{02A503B7-5AA2-4760-A264-66C3A94C1D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106" y="2595776"/>
            <a:ext cx="3643704" cy="3634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549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3A571-1251-49DE-B1BF-50B69F2DA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Discussion + Second half Quarter</a:t>
            </a:r>
            <a:endParaRPr lang="zh-TW" alt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79AE177-BAC3-4BAD-BF8C-E124C588F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367584"/>
            <a:ext cx="7071069" cy="420624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Possible for cephalopods to add predicted color to their black/white visions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hyperparameter optimization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measure for difference between images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studies on the actual mechanisms of cephalopods’ eyes and pupils</a:t>
            </a:r>
          </a:p>
          <a:p>
            <a:pPr>
              <a:lnSpc>
                <a:spcPct val="100000"/>
              </a:lnSpc>
            </a:pPr>
            <a:endParaRPr lang="en-US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close up of an animal&#10;&#10;Description automatically generated">
            <a:extLst>
              <a:ext uri="{FF2B5EF4-FFF2-40B4-BE49-F238E27FC236}">
                <a16:creationId xmlns:a16="http://schemas.microsoft.com/office/drawing/2014/main" id="{F6110BD0-967D-4532-AABC-BBA562A18F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3988" y="2794766"/>
            <a:ext cx="3619551" cy="237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012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DFF51-0A85-4584-9E32-D3CDBFDDD5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2718" y="2204525"/>
            <a:ext cx="9326563" cy="1638300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Q/A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022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AB4C0-EB4D-48FC-BC40-32C9018EF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Online Media 3">
            <a:hlinkClick r:id="" action="ppaction://media"/>
            <a:extLst>
              <a:ext uri="{FF2B5EF4-FFF2-40B4-BE49-F238E27FC236}">
                <a16:creationId xmlns:a16="http://schemas.microsoft.com/office/drawing/2014/main" id="{2F0A4B60-F1C2-4F97-8F64-6A8801B01674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510255" y="2468000"/>
            <a:ext cx="7169407" cy="40327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E4A63B-7396-4CCF-BC83-8F3F96014CEE}"/>
              </a:ext>
            </a:extLst>
          </p:cNvPr>
          <p:cNvSpPr txBox="1"/>
          <p:nvPr/>
        </p:nvSpPr>
        <p:spPr>
          <a:xfrm>
            <a:off x="3609210" y="1945802"/>
            <a:ext cx="4971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https://www.youtube.com/watch?v=1VjxvrXGEHk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21679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49536-2EE5-4027-AAAA-31C998686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DE62442-C10D-4E1A-96EF-9C7B632F6D7D}"/>
              </a:ext>
            </a:extLst>
          </p:cNvPr>
          <p:cNvSpPr txBox="1">
            <a:spLocks/>
          </p:cNvSpPr>
          <p:nvPr/>
        </p:nvSpPr>
        <p:spPr>
          <a:xfrm>
            <a:off x="1202919" y="2367584"/>
            <a:ext cx="8210712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Cephalopod Paradox </a:t>
            </a:r>
            <a:b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Near perfect camouflage</a:t>
            </a:r>
            <a:b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Color blind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Possible Explanation</a:t>
            </a:r>
            <a:b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U shaped pupils</a:t>
            </a:r>
            <a:b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Embedded colorization systems</a:t>
            </a:r>
          </a:p>
        </p:txBody>
      </p:sp>
      <p:pic>
        <p:nvPicPr>
          <p:cNvPr id="4" name="Picture 3" descr="A picture containing animal, invertebrate, indoor, water&#10;&#10;Description automatically generated">
            <a:extLst>
              <a:ext uri="{FF2B5EF4-FFF2-40B4-BE49-F238E27FC236}">
                <a16:creationId xmlns:a16="http://schemas.microsoft.com/office/drawing/2014/main" id="{A3AB81EF-51B4-40B4-BF2A-514A5512A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291" y="2367584"/>
            <a:ext cx="4318679" cy="287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887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8C12A-97D7-4F9A-ACF9-2BE6425E5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822EA-B194-43B3-8411-BB91674D2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367584"/>
            <a:ext cx="6582798" cy="420624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1405 underwater natural photos, 1124 used for training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128 X 128 X 3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Converged to grayscale (from opencv.org)</a:t>
            </a:r>
            <a:b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0.299*red + 0.587*green + 0.114*blue</a:t>
            </a: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picture containing wall, building, photo, old&#10;&#10;Description automatically generated">
            <a:extLst>
              <a:ext uri="{FF2B5EF4-FFF2-40B4-BE49-F238E27FC236}">
                <a16:creationId xmlns:a16="http://schemas.microsoft.com/office/drawing/2014/main" id="{6DB7AA59-6438-4BB1-A6EE-779165B12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987" y="2367584"/>
            <a:ext cx="3390454" cy="337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622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A7894-316F-4726-A9A6-4A8CA7AEF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Base Case</a:t>
            </a:r>
            <a:endParaRPr lang="zh-TW" alt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5F1D7BC-20E5-41D4-9FC6-D11B34774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367584"/>
            <a:ext cx="8210712" cy="420624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Autoencoder</a:t>
            </a:r>
            <a:b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 =&gt; 128 =&gt; 256 =&gt; 256 =&gt; 128 =&gt; 64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MSE + Adam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Blurry but was able to learn color patterns</a:t>
            </a: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781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684C872-AB39-4165-8B8E-C8C6551A4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/>
          <a:lstStyle/>
          <a:p>
            <a:pPr algn="ctr"/>
            <a:r>
              <a:rPr lang="en-US" altLang="zh-TW" dirty="0"/>
              <a:t>Base Case</a:t>
            </a:r>
            <a:endParaRPr lang="zh-TW" altLang="en-US" dirty="0"/>
          </a:p>
        </p:txBody>
      </p:sp>
      <p:pic>
        <p:nvPicPr>
          <p:cNvPr id="6" name="Picture 5" descr="A picture containing wall, building, photo, old&#10;&#10;Description automatically generated">
            <a:extLst>
              <a:ext uri="{FF2B5EF4-FFF2-40B4-BE49-F238E27FC236}">
                <a16:creationId xmlns:a16="http://schemas.microsoft.com/office/drawing/2014/main" id="{EBC19CA6-4FA9-41AF-A22F-BBF1FDA45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71" y="2601478"/>
            <a:ext cx="3618083" cy="36029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A598C1-402E-4255-8DD0-2173C6034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848" y="2595776"/>
            <a:ext cx="3618083" cy="36086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5978ED-DDB1-4901-958B-272D298CC3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917" y="2595776"/>
            <a:ext cx="3618083" cy="360226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E667EAC-2944-404B-ACD3-3FF73DA55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433" y="1991796"/>
            <a:ext cx="2623357" cy="529462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Black/White</a:t>
            </a: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0600E93-8375-4534-A59A-DB0520433636}"/>
              </a:ext>
            </a:extLst>
          </p:cNvPr>
          <p:cNvSpPr txBox="1">
            <a:spLocks/>
          </p:cNvSpPr>
          <p:nvPr/>
        </p:nvSpPr>
        <p:spPr>
          <a:xfrm>
            <a:off x="4783279" y="1991796"/>
            <a:ext cx="2623357" cy="52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Wingdings" pitchFamily="2" charset="2"/>
              <a:buNone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Autoencoder</a:t>
            </a: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A4A37BA-AD32-49C5-97AA-7A22C346356F}"/>
              </a:ext>
            </a:extLst>
          </p:cNvPr>
          <p:cNvSpPr txBox="1">
            <a:spLocks/>
          </p:cNvSpPr>
          <p:nvPr/>
        </p:nvSpPr>
        <p:spPr>
          <a:xfrm>
            <a:off x="8634210" y="1991796"/>
            <a:ext cx="2623357" cy="52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Wingdings" pitchFamily="2" charset="2"/>
              <a:buNone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</a:t>
            </a: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474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A2024-7835-406D-9B47-57FC70E89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Super Pixel</a:t>
            </a:r>
            <a:endParaRPr lang="zh-TW" alt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9EB68AA-D801-4C1A-ACFE-48E9A9912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367584"/>
            <a:ext cx="8210712" cy="420624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Vague boundaries in base case </a:t>
            </a:r>
          </a:p>
          <a:p>
            <a:pPr>
              <a:lnSpc>
                <a:spcPct val="100000"/>
              </a:lnSpc>
            </a:pP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Felzenszwalb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image segmentation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Minimum pixel per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superpixel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Fill in average color for each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superpixel</a:t>
            </a:r>
            <a:endParaRPr lang="en-US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boundaries, less texture</a:t>
            </a:r>
          </a:p>
          <a:p>
            <a:pPr>
              <a:lnSpc>
                <a:spcPct val="100000"/>
              </a:lnSpc>
            </a:pP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46BB6A-A33B-4999-94FD-41BAED4C5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407" y="2367584"/>
            <a:ext cx="3748448" cy="375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436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44DC220-BAEC-4D25-9D2C-376FBFBF7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/>
          <a:lstStyle/>
          <a:p>
            <a:pPr algn="ctr"/>
            <a:r>
              <a:rPr lang="en-US" altLang="zh-TW" dirty="0"/>
              <a:t>Super Pixel</a:t>
            </a:r>
            <a:endParaRPr lang="zh-TW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13BD4E-64FE-42AB-9F5C-7FC6AE018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70" y="2595776"/>
            <a:ext cx="3618083" cy="36022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F462C1-7979-4DA5-82F6-F4ACF4ACC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848" y="2595776"/>
            <a:ext cx="3618083" cy="3608648"/>
          </a:xfrm>
          <a:prstGeom prst="rect">
            <a:avLst/>
          </a:prstGeom>
        </p:spPr>
      </p:pic>
      <p:pic>
        <p:nvPicPr>
          <p:cNvPr id="8" name="Picture 7" descr="A picture containing photo, wall&#10;&#10;Description automatically generated">
            <a:extLst>
              <a:ext uri="{FF2B5EF4-FFF2-40B4-BE49-F238E27FC236}">
                <a16:creationId xmlns:a16="http://schemas.microsoft.com/office/drawing/2014/main" id="{D8950B81-ED43-49DE-B214-BA162F8625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148" y="2595776"/>
            <a:ext cx="3643704" cy="363381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D0E77C3-E331-412A-AE80-B5CC8D50E650}"/>
              </a:ext>
            </a:extLst>
          </p:cNvPr>
          <p:cNvSpPr txBox="1">
            <a:spLocks/>
          </p:cNvSpPr>
          <p:nvPr/>
        </p:nvSpPr>
        <p:spPr>
          <a:xfrm>
            <a:off x="934432" y="1929625"/>
            <a:ext cx="2623357" cy="52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Wingdings" pitchFamily="2" charset="2"/>
              <a:buNone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Autoencoder</a:t>
            </a: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4DA0B2-6A6D-40C1-A22C-2F218FA2D8D7}"/>
              </a:ext>
            </a:extLst>
          </p:cNvPr>
          <p:cNvSpPr txBox="1">
            <a:spLocks/>
          </p:cNvSpPr>
          <p:nvPr/>
        </p:nvSpPr>
        <p:spPr>
          <a:xfrm>
            <a:off x="8634210" y="1929625"/>
            <a:ext cx="2623357" cy="52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Wingdings" pitchFamily="2" charset="2"/>
              <a:buNone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</a:t>
            </a: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CCB3F7E-B04C-4FA4-88F7-9E5E37A9C8A2}"/>
              </a:ext>
            </a:extLst>
          </p:cNvPr>
          <p:cNvSpPr txBox="1">
            <a:spLocks/>
          </p:cNvSpPr>
          <p:nvPr/>
        </p:nvSpPr>
        <p:spPr>
          <a:xfrm>
            <a:off x="4783280" y="1929625"/>
            <a:ext cx="2623357" cy="52946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Wingdings" pitchFamily="2" charset="2"/>
              <a:buNone/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 Pixel Color</a:t>
            </a: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197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62A76-EE25-475A-8188-EF8B79527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Super pixel + Luminance</a:t>
            </a:r>
            <a:endParaRPr lang="zh-TW" alt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2E6FFBC-4243-4D0C-BDE8-ECEBF5781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367584"/>
            <a:ext cx="7495604" cy="420624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 pure chromatic predictions from super pixel with luminance from base grayscale images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color pixel, scale the color channels to match original grayscale values.</a:t>
            </a:r>
          </a:p>
          <a:p>
            <a:pPr>
              <a:lnSpc>
                <a:spcPct val="100000"/>
              </a:lnSpc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Perfectly maintain texture</a:t>
            </a:r>
          </a:p>
          <a:p>
            <a:pPr>
              <a:lnSpc>
                <a:spcPct val="100000"/>
              </a:lnSpc>
            </a:pPr>
            <a:endParaRPr lang="en-US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zh-TW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1062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2667</TotalTime>
  <Words>190</Words>
  <Application>Microsoft Office PowerPoint</Application>
  <PresentationFormat>Widescreen</PresentationFormat>
  <Paragraphs>45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Corbel</vt:lpstr>
      <vt:lpstr>Times New Roman</vt:lpstr>
      <vt:lpstr>Wingdings</vt:lpstr>
      <vt:lpstr>Banded</vt:lpstr>
      <vt:lpstr>Cephalopod Camouflage Image Colorization Project</vt:lpstr>
      <vt:lpstr>Motivation</vt:lpstr>
      <vt:lpstr>Motivation</vt:lpstr>
      <vt:lpstr>Dataset</vt:lpstr>
      <vt:lpstr>Base Case</vt:lpstr>
      <vt:lpstr>Base Case</vt:lpstr>
      <vt:lpstr>Super Pixel</vt:lpstr>
      <vt:lpstr>Super Pixel</vt:lpstr>
      <vt:lpstr>Super pixel + Luminance</vt:lpstr>
      <vt:lpstr>Super pixel + Luminance</vt:lpstr>
      <vt:lpstr>Discussion + Second half Quarter</vt:lpstr>
      <vt:lpstr>Q/A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Cephalopod Camouflage Image Colorization Project</dc:title>
  <dc:creator>Ping-Jung Liu</dc:creator>
  <cp:lastModifiedBy>Ping-Jung Liu</cp:lastModifiedBy>
  <cp:revision>27</cp:revision>
  <dcterms:created xsi:type="dcterms:W3CDTF">2019-02-11T01:08:13Z</dcterms:created>
  <dcterms:modified xsi:type="dcterms:W3CDTF">2019-02-14T19:31:07Z</dcterms:modified>
</cp:coreProperties>
</file>